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80475" cy="32369125"/>
  <p:notesSz cx="6858000" cy="9144000"/>
  <p:defaultTextStyle>
    <a:defPPr>
      <a:defRPr lang="en-US"/>
    </a:defPPr>
    <a:lvl1pPr marL="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1pPr>
    <a:lvl2pPr marL="129479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2pPr>
    <a:lvl3pPr marL="258958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3pPr>
    <a:lvl4pPr marL="388437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4pPr>
    <a:lvl5pPr marL="517916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5pPr>
    <a:lvl6pPr marL="647395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6pPr>
    <a:lvl7pPr marL="776874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7pPr>
    <a:lvl8pPr marL="906353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8pPr>
    <a:lvl9pPr marL="1035832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4"/>
    <a:srgbClr val="C0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6201" autoAdjust="0"/>
  </p:normalViewPr>
  <p:slideViewPr>
    <p:cSldViewPr snapToGrid="0">
      <p:cViewPr>
        <p:scale>
          <a:sx n="40" d="100"/>
          <a:sy n="40" d="100"/>
        </p:scale>
        <p:origin x="1066" y="-20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536" y="5297449"/>
            <a:ext cx="18343404" cy="11269251"/>
          </a:xfrm>
        </p:spPr>
        <p:txBody>
          <a:bodyPr anchor="b"/>
          <a:lstStyle>
            <a:lvl1pPr algn="ctr">
              <a:defRPr sz="14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7560" y="17001286"/>
            <a:ext cx="16185356" cy="7815043"/>
          </a:xfrm>
        </p:spPr>
        <p:txBody>
          <a:bodyPr/>
          <a:lstStyle>
            <a:lvl1pPr marL="0" indent="0" algn="ctr">
              <a:buNone/>
              <a:defRPr sz="5664"/>
            </a:lvl1pPr>
            <a:lvl2pPr marL="1079038" indent="0" algn="ctr">
              <a:buNone/>
              <a:defRPr sz="4720"/>
            </a:lvl2pPr>
            <a:lvl3pPr marL="2158075" indent="0" algn="ctr">
              <a:buNone/>
              <a:defRPr sz="4248"/>
            </a:lvl3pPr>
            <a:lvl4pPr marL="3237113" indent="0" algn="ctr">
              <a:buNone/>
              <a:defRPr sz="3776"/>
            </a:lvl4pPr>
            <a:lvl5pPr marL="4316151" indent="0" algn="ctr">
              <a:buNone/>
              <a:defRPr sz="3776"/>
            </a:lvl5pPr>
            <a:lvl6pPr marL="5395189" indent="0" algn="ctr">
              <a:buNone/>
              <a:defRPr sz="3776"/>
            </a:lvl6pPr>
            <a:lvl7pPr marL="6474226" indent="0" algn="ctr">
              <a:buNone/>
              <a:defRPr sz="3776"/>
            </a:lvl7pPr>
            <a:lvl8pPr marL="7553264" indent="0" algn="ctr">
              <a:buNone/>
              <a:defRPr sz="3776"/>
            </a:lvl8pPr>
            <a:lvl9pPr marL="8632302" indent="0" algn="ctr">
              <a:buNone/>
              <a:defRPr sz="37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43529" y="1723356"/>
            <a:ext cx="4653290" cy="27431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659" y="1723356"/>
            <a:ext cx="13690114" cy="27431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419" y="8069812"/>
            <a:ext cx="18613160" cy="13464654"/>
          </a:xfrm>
        </p:spPr>
        <p:txBody>
          <a:bodyPr anchor="b"/>
          <a:lstStyle>
            <a:lvl1pPr>
              <a:defRPr sz="14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419" y="21661847"/>
            <a:ext cx="18613160" cy="7080744"/>
          </a:xfrm>
        </p:spPr>
        <p:txBody>
          <a:bodyPr/>
          <a:lstStyle>
            <a:lvl1pPr marL="0" indent="0">
              <a:buNone/>
              <a:defRPr sz="5664">
                <a:solidFill>
                  <a:schemeClr val="tx1"/>
                </a:solidFill>
              </a:defRPr>
            </a:lvl1pPr>
            <a:lvl2pPr marL="1079038" indent="0">
              <a:buNone/>
              <a:defRPr sz="4720">
                <a:solidFill>
                  <a:schemeClr val="tx1">
                    <a:tint val="75000"/>
                  </a:schemeClr>
                </a:solidFill>
              </a:defRPr>
            </a:lvl2pPr>
            <a:lvl3pPr marL="2158075" indent="0">
              <a:buNone/>
              <a:defRPr sz="4248">
                <a:solidFill>
                  <a:schemeClr val="tx1">
                    <a:tint val="75000"/>
                  </a:schemeClr>
                </a:solidFill>
              </a:defRPr>
            </a:lvl3pPr>
            <a:lvl4pPr marL="3237113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4pPr>
            <a:lvl5pPr marL="4316151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5pPr>
            <a:lvl6pPr marL="5395189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6pPr>
            <a:lvl7pPr marL="6474226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7pPr>
            <a:lvl8pPr marL="7553264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8pPr>
            <a:lvl9pPr marL="8632302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658" y="8616781"/>
            <a:ext cx="9171702" cy="20537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5115" y="8616781"/>
            <a:ext cx="9171702" cy="20537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2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1723363"/>
            <a:ext cx="18613160" cy="62565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6471" y="7934934"/>
            <a:ext cx="9129551" cy="3888788"/>
          </a:xfrm>
        </p:spPr>
        <p:txBody>
          <a:bodyPr anchor="b"/>
          <a:lstStyle>
            <a:lvl1pPr marL="0" indent="0">
              <a:buNone/>
              <a:defRPr sz="5664" b="1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6471" y="11823722"/>
            <a:ext cx="9129551" cy="173909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25117" y="7934934"/>
            <a:ext cx="9174513" cy="3888788"/>
          </a:xfrm>
        </p:spPr>
        <p:txBody>
          <a:bodyPr anchor="b"/>
          <a:lstStyle>
            <a:lvl1pPr marL="0" indent="0">
              <a:buNone/>
              <a:defRPr sz="5664" b="1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25117" y="11823722"/>
            <a:ext cx="9174513" cy="173909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2157942"/>
            <a:ext cx="6960265" cy="7552796"/>
          </a:xfrm>
        </p:spPr>
        <p:txBody>
          <a:bodyPr anchor="b"/>
          <a:lstStyle>
            <a:lvl1pPr>
              <a:defRPr sz="75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4513" y="4660562"/>
            <a:ext cx="10925115" cy="23003059"/>
          </a:xfrm>
        </p:spPr>
        <p:txBody>
          <a:bodyPr/>
          <a:lstStyle>
            <a:lvl1pPr>
              <a:defRPr sz="7552"/>
            </a:lvl1pPr>
            <a:lvl2pPr>
              <a:defRPr sz="6608"/>
            </a:lvl2pPr>
            <a:lvl3pPr>
              <a:defRPr sz="5664"/>
            </a:lvl3pPr>
            <a:lvl4pPr>
              <a:defRPr sz="4720"/>
            </a:lvl4pPr>
            <a:lvl5pPr>
              <a:defRPr sz="4720"/>
            </a:lvl5pPr>
            <a:lvl6pPr>
              <a:defRPr sz="4720"/>
            </a:lvl6pPr>
            <a:lvl7pPr>
              <a:defRPr sz="4720"/>
            </a:lvl7pPr>
            <a:lvl8pPr>
              <a:defRPr sz="4720"/>
            </a:lvl8pPr>
            <a:lvl9pPr>
              <a:defRPr sz="47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6468" y="9710738"/>
            <a:ext cx="6960265" cy="17990342"/>
          </a:xfrm>
        </p:spPr>
        <p:txBody>
          <a:bodyPr/>
          <a:lstStyle>
            <a:lvl1pPr marL="0" indent="0">
              <a:buNone/>
              <a:defRPr sz="3776"/>
            </a:lvl1pPr>
            <a:lvl2pPr marL="1079038" indent="0">
              <a:buNone/>
              <a:defRPr sz="3304"/>
            </a:lvl2pPr>
            <a:lvl3pPr marL="2158075" indent="0">
              <a:buNone/>
              <a:defRPr sz="2832"/>
            </a:lvl3pPr>
            <a:lvl4pPr marL="3237113" indent="0">
              <a:buNone/>
              <a:defRPr sz="2360"/>
            </a:lvl4pPr>
            <a:lvl5pPr marL="4316151" indent="0">
              <a:buNone/>
              <a:defRPr sz="2360"/>
            </a:lvl5pPr>
            <a:lvl6pPr marL="5395189" indent="0">
              <a:buNone/>
              <a:defRPr sz="2360"/>
            </a:lvl6pPr>
            <a:lvl7pPr marL="6474226" indent="0">
              <a:buNone/>
              <a:defRPr sz="2360"/>
            </a:lvl7pPr>
            <a:lvl8pPr marL="7553264" indent="0">
              <a:buNone/>
              <a:defRPr sz="2360"/>
            </a:lvl8pPr>
            <a:lvl9pPr marL="8632302" indent="0">
              <a:buNone/>
              <a:defRPr sz="23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2157942"/>
            <a:ext cx="6960265" cy="7552796"/>
          </a:xfrm>
        </p:spPr>
        <p:txBody>
          <a:bodyPr anchor="b"/>
          <a:lstStyle>
            <a:lvl1pPr>
              <a:defRPr sz="75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4513" y="4660562"/>
            <a:ext cx="10925115" cy="23003059"/>
          </a:xfrm>
        </p:spPr>
        <p:txBody>
          <a:bodyPr anchor="t"/>
          <a:lstStyle>
            <a:lvl1pPr marL="0" indent="0">
              <a:buNone/>
              <a:defRPr sz="7552"/>
            </a:lvl1pPr>
            <a:lvl2pPr marL="1079038" indent="0">
              <a:buNone/>
              <a:defRPr sz="6608"/>
            </a:lvl2pPr>
            <a:lvl3pPr marL="2158075" indent="0">
              <a:buNone/>
              <a:defRPr sz="5664"/>
            </a:lvl3pPr>
            <a:lvl4pPr marL="3237113" indent="0">
              <a:buNone/>
              <a:defRPr sz="4720"/>
            </a:lvl4pPr>
            <a:lvl5pPr marL="4316151" indent="0">
              <a:buNone/>
              <a:defRPr sz="4720"/>
            </a:lvl5pPr>
            <a:lvl6pPr marL="5395189" indent="0">
              <a:buNone/>
              <a:defRPr sz="4720"/>
            </a:lvl6pPr>
            <a:lvl7pPr marL="6474226" indent="0">
              <a:buNone/>
              <a:defRPr sz="4720"/>
            </a:lvl7pPr>
            <a:lvl8pPr marL="7553264" indent="0">
              <a:buNone/>
              <a:defRPr sz="4720"/>
            </a:lvl8pPr>
            <a:lvl9pPr marL="8632302" indent="0">
              <a:buNone/>
              <a:defRPr sz="47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6468" y="9710738"/>
            <a:ext cx="6960265" cy="17990342"/>
          </a:xfrm>
        </p:spPr>
        <p:txBody>
          <a:bodyPr/>
          <a:lstStyle>
            <a:lvl1pPr marL="0" indent="0">
              <a:buNone/>
              <a:defRPr sz="3776"/>
            </a:lvl1pPr>
            <a:lvl2pPr marL="1079038" indent="0">
              <a:buNone/>
              <a:defRPr sz="3304"/>
            </a:lvl2pPr>
            <a:lvl3pPr marL="2158075" indent="0">
              <a:buNone/>
              <a:defRPr sz="2832"/>
            </a:lvl3pPr>
            <a:lvl4pPr marL="3237113" indent="0">
              <a:buNone/>
              <a:defRPr sz="2360"/>
            </a:lvl4pPr>
            <a:lvl5pPr marL="4316151" indent="0">
              <a:buNone/>
              <a:defRPr sz="2360"/>
            </a:lvl5pPr>
            <a:lvl6pPr marL="5395189" indent="0">
              <a:buNone/>
              <a:defRPr sz="2360"/>
            </a:lvl6pPr>
            <a:lvl7pPr marL="6474226" indent="0">
              <a:buNone/>
              <a:defRPr sz="2360"/>
            </a:lvl7pPr>
            <a:lvl8pPr marL="7553264" indent="0">
              <a:buNone/>
              <a:defRPr sz="2360"/>
            </a:lvl8pPr>
            <a:lvl9pPr marL="8632302" indent="0">
              <a:buNone/>
              <a:defRPr sz="23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658" y="1723363"/>
            <a:ext cx="18613160" cy="6256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658" y="8616781"/>
            <a:ext cx="18613160" cy="20537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3658" y="30001391"/>
            <a:ext cx="4855607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E4AD-26FF-47C9-8A3F-37AE192F5DA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8533" y="30001391"/>
            <a:ext cx="7283410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1210" y="30001391"/>
            <a:ext cx="4855607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8075" rtl="0" eaLnBrk="1" latinLnBrk="0" hangingPunct="1">
        <a:lnSpc>
          <a:spcPct val="90000"/>
        </a:lnSpc>
        <a:spcBef>
          <a:spcPct val="0"/>
        </a:spcBef>
        <a:buNone/>
        <a:defRPr sz="103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519" indent="-539519" algn="l" defTabSz="2158075" rtl="0" eaLnBrk="1" latinLnBrk="0" hangingPunct="1">
        <a:lnSpc>
          <a:spcPct val="90000"/>
        </a:lnSpc>
        <a:spcBef>
          <a:spcPts val="2360"/>
        </a:spcBef>
        <a:buFont typeface="Arial" panose="020B0604020202020204" pitchFamily="34" charset="0"/>
        <a:buChar char="•"/>
        <a:defRPr sz="6608" kern="1200">
          <a:solidFill>
            <a:schemeClr val="tx1"/>
          </a:solidFill>
          <a:latin typeface="+mn-lt"/>
          <a:ea typeface="+mn-ea"/>
          <a:cs typeface="+mn-cs"/>
        </a:defRPr>
      </a:lvl1pPr>
      <a:lvl2pPr marL="1618557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2pPr>
      <a:lvl3pPr marL="2697594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720" kern="1200">
          <a:solidFill>
            <a:schemeClr val="tx1"/>
          </a:solidFill>
          <a:latin typeface="+mn-lt"/>
          <a:ea typeface="+mn-ea"/>
          <a:cs typeface="+mn-cs"/>
        </a:defRPr>
      </a:lvl3pPr>
      <a:lvl4pPr marL="3776632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4pPr>
      <a:lvl5pPr marL="4855670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5pPr>
      <a:lvl6pPr marL="5934707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6pPr>
      <a:lvl7pPr marL="7013745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7pPr>
      <a:lvl8pPr marL="8092783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8pPr>
      <a:lvl9pPr marL="9171821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1pPr>
      <a:lvl2pPr marL="1079038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2pPr>
      <a:lvl3pPr marL="2158075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3pPr>
      <a:lvl4pPr marL="3237113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4pPr>
      <a:lvl5pPr marL="4316151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5pPr>
      <a:lvl6pPr marL="5395189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6pPr>
      <a:lvl7pPr marL="6474226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7pPr>
      <a:lvl8pPr marL="7553264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8pPr>
      <a:lvl9pPr marL="8632302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12837" y="4089540"/>
            <a:ext cx="19354799" cy="1015663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3082545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6000" b="1" dirty="0">
                <a:ln w="0"/>
                <a:solidFill>
                  <a:schemeClr val="accent6"/>
                </a:solidFill>
                <a:cs typeface="B Nazanin" panose="00000400000000000000" pitchFamily="2" charset="-78"/>
              </a:rPr>
              <a:t>عنوان</a:t>
            </a:r>
            <a:r>
              <a:rPr lang="fa-IR" sz="6000" b="1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6000" b="1" dirty="0">
                <a:ln w="0"/>
                <a:solidFill>
                  <a:schemeClr val="accent6"/>
                </a:solidFill>
                <a:cs typeface="B Nazanin" panose="00000400000000000000" pitchFamily="2" charset="-78"/>
              </a:rPr>
              <a:t>مقاله</a:t>
            </a:r>
            <a:endParaRPr lang="en-US" sz="6000" b="1" dirty="0">
              <a:ln w="0"/>
              <a:solidFill>
                <a:schemeClr val="accent6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704638" y="6921499"/>
            <a:ext cx="8686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3000" b="1" dirty="0">
                <a:latin typeface="Calibri" pitchFamily="34" charset="0"/>
                <a:cs typeface="B Nazanin" pitchFamily="2" charset="-78"/>
              </a:rPr>
              <a:t>نام نویسنده اول</a:t>
            </a:r>
            <a:endParaRPr lang="en-US" altLang="en-US" sz="3000" b="1" dirty="0">
              <a:latin typeface="Calibri" pitchFamily="34" charset="0"/>
              <a:cs typeface="B Nazanin" pitchFamily="2" charset="-78"/>
            </a:endParaRPr>
          </a:p>
          <a:p>
            <a:pPr lvl="0" algn="ctr" rtl="1" eaLnBrk="1" hangingPunct="1"/>
            <a:r>
              <a:rPr lang="fa-IR" altLang="en-US" sz="3000" dirty="0">
                <a:solidFill>
                  <a:prstClr val="black"/>
                </a:solidFill>
                <a:latin typeface="Calibri" pitchFamily="34" charset="0"/>
                <a:cs typeface="B Nazanin" pitchFamily="2" charset="-78"/>
              </a:rPr>
              <a:t>سمت نویسنده اول</a:t>
            </a:r>
            <a:endParaRPr lang="en-US" altLang="en-US" sz="3000" dirty="0">
              <a:solidFill>
                <a:prstClr val="black"/>
              </a:solidFill>
              <a:latin typeface="Calibri" pitchFamily="34" charset="0"/>
              <a:cs typeface="B Nazanin" pitchFamily="2" charset="-78"/>
            </a:endParaRPr>
          </a:p>
          <a:p>
            <a:pPr lvl="0" algn="ctr" rtl="1" eaLnBrk="1" hangingPunct="1"/>
            <a:endParaRPr lang="en-US" altLang="en-US" sz="3000" dirty="0">
              <a:solidFill>
                <a:prstClr val="black"/>
              </a:solidFill>
              <a:latin typeface="Calibri" pitchFamily="34" charset="0"/>
              <a:cs typeface="B Nazanin" pitchFamily="2" charset="-78"/>
            </a:endParaRPr>
          </a:p>
          <a:p>
            <a:pPr lvl="0" algn="ctr" rtl="1" eaLnBrk="1" hangingPunct="1"/>
            <a:r>
              <a:rPr lang="fa-IR" altLang="en-US" sz="3000" b="1" dirty="0">
                <a:solidFill>
                  <a:prstClr val="black"/>
                </a:solidFill>
                <a:latin typeface="Calibri" pitchFamily="34" charset="0"/>
                <a:cs typeface="B Nazanin" panose="00000400000000000000" pitchFamily="2" charset="-78"/>
              </a:rPr>
              <a:t>نام نویسنده دوم</a:t>
            </a:r>
            <a:endParaRPr lang="en-US" altLang="en-US" sz="3000" b="1" dirty="0">
              <a:solidFill>
                <a:prstClr val="black"/>
              </a:solidFill>
              <a:latin typeface="Calibri" pitchFamily="34" charset="0"/>
              <a:cs typeface="B Nazanin" panose="00000400000000000000" pitchFamily="2" charset="-78"/>
            </a:endParaRPr>
          </a:p>
          <a:p>
            <a:pPr lvl="0" algn="ctr" rtl="1" eaLnBrk="1" hangingPunct="1"/>
            <a:r>
              <a:rPr lang="fa-IR" altLang="en-US" sz="3000" dirty="0">
                <a:solidFill>
                  <a:prstClr val="black"/>
                </a:solidFill>
                <a:latin typeface="Calibri" pitchFamily="34" charset="0"/>
                <a:cs typeface="B Nazanin" panose="00000400000000000000" pitchFamily="2" charset="-78"/>
              </a:rPr>
              <a:t>سمت نویسنده دوم</a:t>
            </a:r>
            <a:endParaRPr lang="en-US" altLang="en-US" sz="3000" dirty="0">
              <a:solidFill>
                <a:prstClr val="black"/>
              </a:solidFill>
              <a:latin typeface="Calibri" pitchFamily="34" charset="0"/>
              <a:cs typeface="B Nazanin" panose="00000400000000000000" pitchFamily="2" charset="-78"/>
            </a:endParaRPr>
          </a:p>
          <a:p>
            <a:pPr algn="ctr" rtl="1" eaLnBrk="1" hangingPunct="1"/>
            <a:endParaRPr lang="en-US" altLang="en-US" sz="30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628438" y="10198099"/>
            <a:ext cx="8686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3000" b="1" dirty="0">
                <a:latin typeface="Calibri" pitchFamily="34" charset="0"/>
                <a:cs typeface="B Nazanin" panose="00000400000000000000" pitchFamily="2" charset="-78"/>
              </a:rPr>
              <a:t>واژه های کلیدی:</a:t>
            </a:r>
            <a:r>
              <a:rPr lang="fa-IR" altLang="en-US" sz="3000" dirty="0">
                <a:latin typeface="Calibri" pitchFamily="34" charset="0"/>
                <a:cs typeface="B Nazanin" panose="00000400000000000000" pitchFamily="2" charset="-78"/>
              </a:rPr>
              <a:t> واژه کلیدی 1، واژه کلیدی 2،...... </a:t>
            </a:r>
            <a:endParaRPr lang="en-US" altLang="en-US" sz="3000" dirty="0">
              <a:latin typeface="Calibri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866438" y="11178553"/>
            <a:ext cx="9601200" cy="1845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/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چکیده</a:t>
            </a: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algn="just" rtl="1" eaLnBrk="1" hangingPunct="1">
              <a:defRPr/>
            </a:pPr>
            <a:endParaRPr lang="fa-IR" altLang="en-US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 eaLnBrk="1" hangingPunct="1">
              <a:defRPr/>
            </a:pPr>
            <a:r>
              <a:rPr lang="fa-IR" alt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برا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 تهیه پوستر به نکات زیر دقت کنید:</a:t>
            </a:r>
          </a:p>
          <a:p>
            <a:pPr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 قلم متن اصلی 26،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متون فارسی می باشد. برای لغات انگلیسی از  فونت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Time New Romance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 دو سایز کوچکتر از اندازه قلم فارسی استفاده شود.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فونت عنوان مقاله 60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Titr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 زیرعنوان‌ها 40 می‌باشد.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زیر عنوان 1 باید شامل چکیده مقاله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آخرین زیرعنوان باید شامل چند مرجع منتخب استفاده شده در پوستر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تمامی شکل‌ها و جداول ارائه شده باید دارای عنوان باشند.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ابعاد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ابعاد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پوستر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بین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70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×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100(70 سانتیمتر عرض و 100 سانتیمتر طول) و به صورت عمودی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نویسندگان محترم توجه داشته باشند که باید پوستر را با ابعاد فوق چاپ کرده و در روز کنفرانس به دبیرخانه تحویل دهند.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فاصله متن از لبه کاغذ باید 4 سانتیمتر باشد. 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 باید در یک صفحه تهیه شود.</a:t>
            </a:r>
            <a:endParaRPr lang="en-US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هر دو فایل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pptx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pdf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پوستر باید در پنل کاربری آپلود شود.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sz="2600" b="1" dirty="0">
                <a:solidFill>
                  <a:srgbClr val="004574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سوال و هدف تحقیق</a:t>
            </a: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مبانی نظری یا روش تحقیق</a:t>
            </a: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65760" indent="0"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47372" y="5733699"/>
            <a:ext cx="6120266" cy="707886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3082545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b="1" dirty="0">
                <a:ln w="0"/>
                <a:solidFill>
                  <a:schemeClr val="accent6"/>
                </a:solidFill>
                <a:cs typeface="B Lotus" panose="00000400000000000000" pitchFamily="2" charset="-78"/>
              </a:rPr>
              <a:t>کد مقاله:</a:t>
            </a:r>
            <a:endParaRPr lang="en-US" sz="4000" b="1" dirty="0">
              <a:ln w="0"/>
              <a:solidFill>
                <a:schemeClr val="accent6"/>
              </a:solidFill>
              <a:cs typeface="B Lotus" panose="00000400000000000000" pitchFamily="2" charset="-78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12838" y="6921499"/>
            <a:ext cx="9525000" cy="2198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/>
            <a:r>
              <a:rPr lang="fa-IR" sz="2600" b="1" dirty="0">
                <a:solidFill>
                  <a:srgbClr val="004574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اطلاعات</a:t>
            </a: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عکس‌ها و تصاویر از نظر اندازه و وضوح به صورت شفاف و گویا تنظیم شوند. تمامی شکل‌ها و جداول ارائه شده باید داراي عنوان و ارجاع به منابع باشند.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نتایج و تحلیل</a:t>
            </a: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نتایج طراحی و شبیه سازی (در صورت وجود)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نتیجه گیری</a:t>
            </a: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وجود بخش جمع‌بندي و نتيجه‌گيري پس از متن اصلي مقاله الزامي است.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65760" indent="0"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3FC5AB-6769-643F-EBF8-564637A661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0" t="3676" r="18166"/>
          <a:stretch/>
        </p:blipFill>
        <p:spPr>
          <a:xfrm>
            <a:off x="17241951" y="256672"/>
            <a:ext cx="3657600" cy="35794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EA93AF-E26C-4BC5-DF37-ECED62FE18BA}"/>
              </a:ext>
            </a:extLst>
          </p:cNvPr>
          <p:cNvSpPr txBox="1"/>
          <p:nvPr/>
        </p:nvSpPr>
        <p:spPr>
          <a:xfrm>
            <a:off x="12427341" y="511574"/>
            <a:ext cx="49807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dirty="0">
                <a:latin typeface="IRTerafik" panose="02000503000000020002" pitchFamily="2" charset="-78"/>
                <a:cs typeface="IRTerafik" panose="02000503000000020002" pitchFamily="2" charset="-78"/>
              </a:rPr>
              <a:t>هشتمین کنفرانس ملی</a:t>
            </a:r>
          </a:p>
          <a:p>
            <a:pPr algn="ctr" rtl="1"/>
            <a:r>
              <a:rPr lang="fa-IR" sz="4800" b="1" dirty="0">
                <a:latin typeface="IRTerafik" panose="02000503000000020002" pitchFamily="2" charset="-78"/>
                <a:cs typeface="IRTerafik" panose="02000503000000020002" pitchFamily="2" charset="-78"/>
              </a:rPr>
              <a:t> </a:t>
            </a:r>
            <a:r>
              <a:rPr lang="fa-IR" sz="6000" b="1" dirty="0">
                <a:solidFill>
                  <a:schemeClr val="accent6"/>
                </a:solidFill>
                <a:latin typeface="IRTerafik" panose="02000503000000020002" pitchFamily="2" charset="-78"/>
                <a:cs typeface="IRTerafik" panose="02000503000000020002" pitchFamily="2" charset="-78"/>
              </a:rPr>
              <a:t>انرژی‌ پاک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985035-9E0C-C97A-2CF9-E09B375C1529}"/>
              </a:ext>
            </a:extLst>
          </p:cNvPr>
          <p:cNvCxnSpPr>
            <a:cxnSpLocks/>
          </p:cNvCxnSpPr>
          <p:nvPr/>
        </p:nvCxnSpPr>
        <p:spPr>
          <a:xfrm>
            <a:off x="11925300" y="2191949"/>
            <a:ext cx="548220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BE3E9D9-C1E5-3979-AACF-5DDD19E38BF6}"/>
              </a:ext>
            </a:extLst>
          </p:cNvPr>
          <p:cNvSpPr txBox="1"/>
          <p:nvPr/>
        </p:nvSpPr>
        <p:spPr>
          <a:xfrm>
            <a:off x="12646805" y="2320002"/>
            <a:ext cx="4541851" cy="1604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6600" b="1" dirty="0">
                <a:solidFill>
                  <a:schemeClr val="accent6"/>
                </a:solidFill>
                <a:latin typeface="IRTerafik" panose="02000503000000020002" pitchFamily="2" charset="-78"/>
                <a:cs typeface="IRTerafik" panose="02000503000000020002" pitchFamily="2" charset="-78"/>
              </a:rPr>
              <a:t>Clean Energy</a:t>
            </a:r>
          </a:p>
          <a:p>
            <a:pPr algn="r">
              <a:lnSpc>
                <a:spcPct val="75000"/>
              </a:lnSpc>
            </a:pPr>
            <a:r>
              <a:rPr lang="en-US" sz="6000" b="1" dirty="0">
                <a:latin typeface="+mj-lt"/>
                <a:cs typeface="IRTerafik" panose="02000503000000020002" pitchFamily="2" charset="-78"/>
              </a:rPr>
              <a:t>conference</a:t>
            </a:r>
            <a:endParaRPr lang="fa-IR" sz="6000" b="1" dirty="0">
              <a:latin typeface="+mj-lt"/>
              <a:cs typeface="IRTerafik" panose="02000503000000020002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5745045-4C96-1985-907B-C14718F121EC}"/>
              </a:ext>
            </a:extLst>
          </p:cNvPr>
          <p:cNvGrpSpPr/>
          <p:nvPr/>
        </p:nvGrpSpPr>
        <p:grpSpPr>
          <a:xfrm>
            <a:off x="750888" y="28279585"/>
            <a:ext cx="10660062" cy="4508927"/>
            <a:chOff x="750888" y="27911797"/>
            <a:chExt cx="10660062" cy="491443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FCCA1A-EAEC-2E27-D0B5-8CBD211750B5}"/>
                </a:ext>
              </a:extLst>
            </p:cNvPr>
            <p:cNvSpPr txBox="1"/>
            <p:nvPr/>
          </p:nvSpPr>
          <p:spPr>
            <a:xfrm>
              <a:off x="750888" y="27911797"/>
              <a:ext cx="1638300" cy="491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700" dirty="0"/>
                <a:t>8</a:t>
              </a:r>
              <a:endParaRPr lang="en-US" sz="54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F3C3FB6-352D-6EA8-6358-98766453BBC1}"/>
                </a:ext>
              </a:extLst>
            </p:cNvPr>
            <p:cNvSpPr txBox="1"/>
            <p:nvPr/>
          </p:nvSpPr>
          <p:spPr>
            <a:xfrm>
              <a:off x="2686050" y="28911388"/>
              <a:ext cx="8724900" cy="2415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3800" baseline="30000" dirty="0" err="1"/>
                <a:t>th</a:t>
              </a:r>
              <a:r>
                <a:rPr lang="en-US" sz="13800" baseline="30000" dirty="0"/>
                <a:t> </a:t>
              </a:r>
              <a:r>
                <a:rPr lang="en-US" sz="13800" b="1" baseline="30000" dirty="0">
                  <a:solidFill>
                    <a:schemeClr val="accent6"/>
                  </a:solidFill>
                </a:rPr>
                <a:t>Clean Energy</a:t>
              </a:r>
              <a:endParaRPr lang="en-US" sz="6000" b="1" dirty="0">
                <a:solidFill>
                  <a:schemeClr val="accent6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18582F1-50C2-62AD-5FDC-1B474B3C8C52}"/>
                </a:ext>
              </a:extLst>
            </p:cNvPr>
            <p:cNvSpPr txBox="1"/>
            <p:nvPr/>
          </p:nvSpPr>
          <p:spPr>
            <a:xfrm>
              <a:off x="2718594" y="30119030"/>
              <a:ext cx="8001000" cy="2415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3800" b="1" baseline="30000" dirty="0"/>
                <a:t>Conference</a:t>
              </a:r>
              <a:endParaRPr lang="en-US" sz="6000" b="1" dirty="0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AB3BE509-38DC-C96D-374C-786CFABD9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" y="514497"/>
            <a:ext cx="2032728" cy="236884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7BBDCF6-98C0-39F8-53E7-7CA390D634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134" y="511574"/>
            <a:ext cx="1900218" cy="236636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8D2015A-4356-44DE-8242-EA5D765EED1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8" t="20867" r="14248" b="23436"/>
          <a:stretch/>
        </p:blipFill>
        <p:spPr>
          <a:xfrm>
            <a:off x="11984736" y="29638487"/>
            <a:ext cx="3430992" cy="169868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4327E9A-CCE0-6BCE-B535-27057535575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1" t="15267" r="18935" b="47393"/>
          <a:stretch/>
        </p:blipFill>
        <p:spPr>
          <a:xfrm>
            <a:off x="16107084" y="29638487"/>
            <a:ext cx="3430992" cy="169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64483E3-6190-6F55-B0F2-176E4CD211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348" y="220814"/>
            <a:ext cx="2407388" cy="2845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C8B19AF-3D60-5813-6CBF-2B4041AFB2F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019" y="54301"/>
            <a:ext cx="2526559" cy="28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5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tyle">
      <a:majorFont>
        <a:latin typeface="Calibri"/>
        <a:ea typeface=""/>
        <a:cs typeface="B Nazanin"/>
      </a:majorFont>
      <a:minorFont>
        <a:latin typeface="Calibri"/>
        <a:ea typeface=""/>
        <a:cs typeface="B Nazani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281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IRTerafik</vt:lpstr>
      <vt:lpstr>Times New Roman</vt:lpstr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hazrati</dc:creator>
  <cp:lastModifiedBy>ZAHRA Firzjhi</cp:lastModifiedBy>
  <cp:revision>24</cp:revision>
  <dcterms:created xsi:type="dcterms:W3CDTF">2021-02-01T12:58:27Z</dcterms:created>
  <dcterms:modified xsi:type="dcterms:W3CDTF">2023-04-27T15:58:52Z</dcterms:modified>
</cp:coreProperties>
</file>