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8" r:id="rId1"/>
    <p:sldMasterId id="2147484281" r:id="rId2"/>
  </p:sldMasterIdLst>
  <p:notesMasterIdLst>
    <p:notesMasterId r:id="rId23"/>
  </p:notesMasterIdLst>
  <p:handoutMasterIdLst>
    <p:handoutMasterId r:id="rId24"/>
  </p:handoutMasterIdLst>
  <p:sldIdLst>
    <p:sldId id="482" r:id="rId3"/>
    <p:sldId id="510" r:id="rId4"/>
    <p:sldId id="486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</p:sldIdLst>
  <p:sldSz cx="13817600" cy="77724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IranNastaliq" panose="02000503000000020003" pitchFamily="2" charset="0"/>
      <p:regular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A50021"/>
    <a:srgbClr val="0000CC"/>
    <a:srgbClr val="E57D30"/>
    <a:srgbClr val="404140"/>
    <a:srgbClr val="C10065"/>
    <a:srgbClr val="FCB8B8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434" autoAdjust="0"/>
  </p:normalViewPr>
  <p:slideViewPr>
    <p:cSldViewPr snapToGrid="0" snapToObjects="1">
      <p:cViewPr varScale="1">
        <p:scale>
          <a:sx n="69" d="100"/>
          <a:sy n="69" d="100"/>
        </p:scale>
        <p:origin x="754" y="67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7CF511-CCF0-48B9-B1DB-A7EB835AE306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722E36-C214-41A5-BD5B-BB1716E6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E7698-A4BC-4EEA-90F5-E64DA937DBC4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BEA7D9-6BFE-4ADD-B778-2934315E5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4C6993D-4221-4FE9-BBBA-7B1340CEFF47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3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4E99E0B-A6C0-44CC-8B27-C93BE0F9225D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4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35863E16-0B25-4862-AE5F-B7435A7D5507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495300" y="7089775"/>
            <a:ext cx="12801600" cy="682625"/>
            <a:chOff x="521153" y="7089833"/>
            <a:chExt cx="12801600" cy="682567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521153" y="7112056"/>
              <a:ext cx="12801600" cy="0"/>
            </a:xfrm>
            <a:prstGeom prst="line">
              <a:avLst/>
            </a:prstGeom>
            <a:ln w="12700">
              <a:solidFill>
                <a:srgbClr val="A50021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Placeholder 3"/>
            <p:cNvSpPr txBox="1">
              <a:spLocks/>
            </p:cNvSpPr>
            <p:nvPr/>
          </p:nvSpPr>
          <p:spPr bwMode="auto">
            <a:xfrm>
              <a:off x="702127" y="7089833"/>
              <a:ext cx="2062534" cy="5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2500"/>
            </a:bodyPr>
            <a:lstStyle>
              <a:lvl1pPr marL="0" indent="0" algn="r" defTabSz="517525" rtl="1" eaLnBrk="0" fontAlgn="base" hangingPunct="0">
                <a:spcBef>
                  <a:spcPct val="20000"/>
                </a:spcBef>
                <a:spcAft>
                  <a:spcPts val="675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36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8145" indent="0" algn="r" defTabSz="517525" rtl="1" eaLnBrk="0" fontAlgn="base" hangingPunct="0">
                <a:spcBef>
                  <a:spcPct val="20000"/>
                </a:spcBef>
                <a:spcAft>
                  <a:spcPts val="675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36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036290" indent="0" algn="r" defTabSz="517525" rtl="1" eaLnBrk="0" fontAlgn="base" hangingPunct="0">
                <a:spcBef>
                  <a:spcPct val="20000"/>
                </a:spcBef>
                <a:spcAft>
                  <a:spcPts val="675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133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554434" indent="0" algn="r" defTabSz="517525" rtl="1" eaLnBrk="0" fontAlgn="base" hangingPunct="0">
                <a:spcBef>
                  <a:spcPct val="20000"/>
                </a:spcBef>
                <a:spcAft>
                  <a:spcPts val="675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02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72579" indent="0" algn="r" defTabSz="517525" rtl="1" eaLnBrk="0" fontAlgn="base" hangingPunct="0">
                <a:spcBef>
                  <a:spcPct val="20000"/>
                </a:spcBef>
                <a:spcAft>
                  <a:spcPts val="675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02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90724" indent="0" algn="r" defTabSz="518145" rtl="1" eaLnBrk="1" latinLnBrk="0" hangingPunct="1">
                <a:spcBef>
                  <a:spcPct val="20000"/>
                </a:spcBef>
                <a:spcAft>
                  <a:spcPts val="68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02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108869" indent="0" algn="r" defTabSz="518145" rtl="1" eaLnBrk="1" latinLnBrk="0" hangingPunct="1">
                <a:spcBef>
                  <a:spcPct val="20000"/>
                </a:spcBef>
                <a:spcAft>
                  <a:spcPts val="68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02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27013" indent="0" algn="r" defTabSz="518145" rtl="1" eaLnBrk="1" latinLnBrk="0" hangingPunct="1">
                <a:spcBef>
                  <a:spcPct val="20000"/>
                </a:spcBef>
                <a:spcAft>
                  <a:spcPts val="68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02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45158" indent="0" algn="r" defTabSz="518145" rtl="1" eaLnBrk="1" latinLnBrk="0" hangingPunct="1">
                <a:spcBef>
                  <a:spcPct val="20000"/>
                </a:spcBef>
                <a:spcAft>
                  <a:spcPts val="68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02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fa-IR" sz="1800" dirty="0">
                  <a:ln w="0"/>
                  <a:solidFill>
                    <a:srgbClr val="A5002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B Elham" panose="00000400000000000000" pitchFamily="2" charset="-78"/>
                </a:rPr>
                <a:t>12 الی14 اردیبهشت ماه 1402</a:t>
              </a:r>
              <a:endParaRPr lang="en-US" sz="1800" b="1" dirty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B Esfehan" panose="00000700000000000000" pitchFamily="2" charset="-78"/>
              </a:endParaRPr>
            </a:p>
          </p:txBody>
        </p: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359603" y="7162150"/>
              <a:ext cx="7630672" cy="610250"/>
              <a:chOff x="3402445" y="7104094"/>
              <a:chExt cx="7630672" cy="585216"/>
            </a:xfrm>
          </p:grpSpPr>
          <p:pic>
            <p:nvPicPr>
              <p:cNvPr id="13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6350" y="7104094"/>
                <a:ext cx="546767" cy="58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02445" y="7202191"/>
                <a:ext cx="6951663" cy="372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rtl="1" eaLnBrk="1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fa-IR" sz="1800" dirty="0">
                    <a:ln w="0"/>
                    <a:solidFill>
                      <a:srgbClr val="1E4D2B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B Elham" panose="00000400000000000000" pitchFamily="2" charset="-78"/>
                  </a:rPr>
                  <a:t>هشتمین کنفرانس سالانه انرژی پاک                 </a:t>
                </a:r>
                <a:r>
                  <a:rPr lang="en-US" sz="1600" b="1" dirty="0">
                    <a:ln w="0"/>
                    <a:solidFill>
                      <a:srgbClr val="1E4D2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Esfehan" panose="00000700000000000000" pitchFamily="2" charset="-78"/>
                  </a:rPr>
                  <a:t>8</a:t>
                </a:r>
                <a:r>
                  <a:rPr lang="en-US" sz="1600" b="1" baseline="30000" dirty="0">
                    <a:ln w="0"/>
                    <a:solidFill>
                      <a:srgbClr val="1E4D2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Esfehan" panose="00000700000000000000" pitchFamily="2" charset="-78"/>
                  </a:rPr>
                  <a:t>th</a:t>
                </a:r>
                <a:r>
                  <a:rPr lang="en-US" sz="1600" b="1" dirty="0">
                    <a:ln w="0"/>
                    <a:solidFill>
                      <a:srgbClr val="1E4D2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Esfehan" panose="00000700000000000000" pitchFamily="2" charset="-78"/>
                  </a:rPr>
                  <a:t> Clean Energy Conference (ACEC2023)</a:t>
                </a:r>
                <a:endParaRPr lang="en-US" b="1" dirty="0">
                  <a:solidFill>
                    <a:srgbClr val="1E4D2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Esfehan" panose="00000700000000000000" pitchFamily="2" charset="-78"/>
                </a:endParaRPr>
              </a:p>
            </p:txBody>
          </p:sp>
        </p:grpSp>
      </p:grpSp>
      <p:sp>
        <p:nvSpPr>
          <p:cNvPr id="15" name="TextBox 14"/>
          <p:cNvSpPr txBox="1"/>
          <p:nvPr userDrawn="1"/>
        </p:nvSpPr>
        <p:spPr>
          <a:xfrm>
            <a:off x="12514262" y="7260709"/>
            <a:ext cx="8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fld id="{44B05265-D877-42FE-B016-2E05BD0CBE02}" type="slidenum">
              <a:rPr lang="fa-IR" sz="2400" b="1" smtClean="0">
                <a:solidFill>
                  <a:srgbClr val="A50021"/>
                </a:solidFill>
                <a:effectLst/>
                <a:cs typeface="B Elham" panose="00000400000000000000" pitchFamily="2" charset="-78"/>
              </a:rPr>
              <a:pPr algn="ctr" rtl="1"/>
              <a:t>‹#›</a:t>
            </a:fld>
            <a:endParaRPr lang="en-US" sz="2000" b="1" dirty="0">
              <a:solidFill>
                <a:srgbClr val="A50021"/>
              </a:solidFill>
              <a:effectLst/>
              <a:cs typeface="B Elham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A5801-BA6F-44AF-BBFF-8DD038A73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853661" y="7162098"/>
            <a:ext cx="413968" cy="5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98475" y="696913"/>
            <a:ext cx="12817475" cy="1347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8685" y="795777"/>
            <a:ext cx="12500231" cy="11489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73CC-1338-47D7-8665-325F849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10017125" y="679450"/>
            <a:ext cx="3295650" cy="6592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7761" y="765824"/>
            <a:ext cx="2271386" cy="58741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8247" y="765824"/>
            <a:ext cx="8949116" cy="58741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193338" y="6750050"/>
            <a:ext cx="1504950" cy="414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7888" y="6745288"/>
            <a:ext cx="8948737" cy="414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9575" y="6750050"/>
            <a:ext cx="1319213" cy="414338"/>
          </a:xfrm>
        </p:spPr>
        <p:txBody>
          <a:bodyPr/>
          <a:lstStyle>
            <a:lvl1pPr>
              <a:defRPr>
                <a:solidFill>
                  <a:srgbClr val="B3D86A"/>
                </a:solidFill>
              </a:defRPr>
            </a:lvl1pPr>
          </a:lstStyle>
          <a:p>
            <a:pPr>
              <a:defRPr/>
            </a:pPr>
            <a:fld id="{2FB021E1-3BED-4199-99B6-2EB0D9BF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 r="52956" b="10580"/>
          <a:stretch>
            <a:fillRect/>
          </a:stretch>
        </p:blipFill>
        <p:spPr bwMode="auto">
          <a:xfrm>
            <a:off x="7816850" y="0"/>
            <a:ext cx="600075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728663" y="5122863"/>
            <a:ext cx="911225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3" y="6734175"/>
            <a:ext cx="3519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94951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9846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7" r="52956" b="10580"/>
          <a:stretch>
            <a:fillRect/>
          </a:stretch>
        </p:blipFill>
        <p:spPr bwMode="auto">
          <a:xfrm>
            <a:off x="7816850" y="0"/>
            <a:ext cx="600075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728663" y="5122863"/>
            <a:ext cx="911225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94951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986681" y="6869532"/>
            <a:ext cx="3202843" cy="512064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62336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r="30640" b="6934"/>
          <a:stretch>
            <a:fillRect/>
          </a:stretch>
        </p:blipFill>
        <p:spPr bwMode="auto">
          <a:xfrm>
            <a:off x="6937375" y="0"/>
            <a:ext cx="6880225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728663" y="5122863"/>
            <a:ext cx="911225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3" y="6734175"/>
            <a:ext cx="35194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94951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353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r="30640" b="6934"/>
          <a:stretch>
            <a:fillRect/>
          </a:stretch>
        </p:blipFill>
        <p:spPr bwMode="auto">
          <a:xfrm>
            <a:off x="6937375" y="0"/>
            <a:ext cx="6880225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728663" y="5122863"/>
            <a:ext cx="911225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94951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986681" y="6869532"/>
            <a:ext cx="3202843" cy="512064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68676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0" y="7372350"/>
            <a:ext cx="13817600" cy="400050"/>
            <a:chOff x="0" y="7372350"/>
            <a:chExt cx="13817600" cy="400052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tIns="91440" bIns="91440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2159070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1" r="2" b="57446"/>
          <a:stretch>
            <a:fillRect/>
          </a:stretch>
        </p:blipFill>
        <p:spPr bwMode="auto">
          <a:xfrm>
            <a:off x="247650" y="6034088"/>
            <a:ext cx="132667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wrap="square" tIns="91440" bIns="9144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120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6796088"/>
            <a:ext cx="13817600" cy="617537"/>
            <a:chOff x="0" y="6739600"/>
            <a:chExt cx="13817600" cy="617143"/>
          </a:xfrm>
        </p:grpSpPr>
        <p:pic>
          <p:nvPicPr>
            <p:cNvPr id="6" name="Picture 1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229" y="6739600"/>
              <a:ext cx="617143" cy="6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742950" y="2728873"/>
            <a:ext cx="3604654" cy="627864"/>
          </a:xfr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6473" y="2728873"/>
            <a:ext cx="3604654" cy="627864"/>
          </a:xfr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469996" y="2728873"/>
            <a:ext cx="3604654" cy="627864"/>
          </a:xfr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1259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775" y="694848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7772400"/>
          </a:xfrm>
        </p:spPr>
        <p:txBody>
          <a:bodyPr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wrap="square" lIns="101858" tIns="50929" rIns="101858" bIns="50929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60560" y="3886200"/>
            <a:ext cx="3840480" cy="50045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4593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37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7711707" cy="7772400"/>
          </a:xfrm>
        </p:spPr>
        <p:txBody>
          <a:bodyPr rtlCol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37439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6400800"/>
          </a:xfrm>
        </p:spPr>
        <p:txBody>
          <a:bodyPr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wrap="square" lIns="101858" tIns="50929" rIns="101858" bIns="50929" anchor="t" anchorCtr="0">
            <a:spAutoFit/>
          </a:bodyPr>
          <a:lstStyle>
            <a:lvl1pPr>
              <a:defRPr sz="43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8820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17600" cy="7772400"/>
          </a:xfrm>
        </p:spPr>
        <p:txBody>
          <a:bodyPr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80083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7372350"/>
            <a:ext cx="13817600" cy="400050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wrap="square" lIns="101858" tIns="50929" rIns="101858" bIns="50929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269232" y="1443039"/>
            <a:ext cx="6863004" cy="4996263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60177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9440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7372350"/>
            <a:ext cx="13817600" cy="400050"/>
            <a:chOff x="0" y="7372350"/>
            <a:chExt cx="13817600" cy="400052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" name="Picture 1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1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114081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495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728663" y="4198938"/>
            <a:ext cx="12561887" cy="1108075"/>
          </a:xfrm>
          <a:prstGeom prst="rect">
            <a:avLst/>
          </a:prstGeom>
        </p:spPr>
        <p:txBody>
          <a:bodyPr tIns="91440" bIns="91440" anchor="b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r="31393"/>
          <a:stretch>
            <a:fillRect/>
          </a:stretch>
        </p:blipFill>
        <p:spPr bwMode="auto">
          <a:xfrm>
            <a:off x="8407400" y="0"/>
            <a:ext cx="5410200" cy="75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881063" y="5937250"/>
            <a:ext cx="911225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321425"/>
            <a:ext cx="35210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343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728663" y="4198938"/>
            <a:ext cx="12561887" cy="1108075"/>
          </a:xfrm>
          <a:prstGeom prst="rect">
            <a:avLst/>
          </a:prstGeom>
        </p:spPr>
        <p:txBody>
          <a:bodyPr tIns="91440" bIns="91440" anchor="b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81063" y="5937250"/>
            <a:ext cx="911225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321425"/>
            <a:ext cx="35210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r="30640" b="6934"/>
          <a:stretch>
            <a:fillRect/>
          </a:stretch>
        </p:blipFill>
        <p:spPr bwMode="auto">
          <a:xfrm>
            <a:off x="6937375" y="0"/>
            <a:ext cx="6880225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44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6374-7A7B-4ED8-918C-E6264204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BCDB2-51A2-4572-9AEE-52849D0FA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7C679-9D22-45A2-ABA5-56C26ECF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6E57-9DE5-472C-895B-D6756531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A1E76-5BB8-4083-B420-2F2895A3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508000" y="5827713"/>
            <a:ext cx="12795250" cy="1427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86" y="3449765"/>
            <a:ext cx="12500230" cy="1697175"/>
          </a:xfrm>
        </p:spPr>
        <p:txBody>
          <a:bodyPr/>
          <a:lstStyle>
            <a:lvl1pPr algn="l">
              <a:defRPr sz="408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685" y="5146939"/>
            <a:ext cx="12500230" cy="680630"/>
          </a:xfrm>
        </p:spPr>
        <p:txBody>
          <a:bodyPr anchor="t"/>
          <a:lstStyle>
            <a:lvl1pPr marL="0" indent="0" algn="l">
              <a:buNone/>
              <a:defRPr sz="2040" cap="all">
                <a:solidFill>
                  <a:schemeClr val="accent2"/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3D86A"/>
                </a:solidFill>
              </a:defRPr>
            </a:lvl1pPr>
          </a:lstStyle>
          <a:p>
            <a:pPr>
              <a:defRPr/>
            </a:pPr>
            <a:fld id="{5C45929F-9F3C-4F0F-B8C2-6CD44C2A0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E99B-91FB-4526-9031-11595E62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90A-A672-4E69-9E7E-66095E2FB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D083D-ED80-484F-AC04-3E22D30B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B386-78D7-42AA-8938-AEB448C0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9BBE-F5EC-4E66-882B-EE0FDC5A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8052-84D9-4237-837A-D72DC7F7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938338"/>
            <a:ext cx="11917363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CD2D6-2964-499C-A0F8-E80F1FA20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5200650"/>
            <a:ext cx="11917363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D38FA-17F3-432B-898F-91200FBA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688DF-E674-4815-8990-BA092173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C275-C7A5-4606-9094-AF4FFF1A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B9FC-185B-4C12-841E-1A89FB0C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B407-BEE1-4C57-A151-F2A57381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325" y="2068513"/>
            <a:ext cx="5883275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F3045-2433-4686-A405-E3321AD36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5000" y="2068513"/>
            <a:ext cx="5883275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B58C-214F-4762-AA63-ABCCE436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ADC65-15EF-4674-87E9-FB063938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8635E-09D4-4649-89FD-93AB2204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2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47FF-B158-4D6B-8A61-F1E062F9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14338"/>
            <a:ext cx="11917363" cy="1501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BD2C2-DDA8-4FB0-B533-113FD124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905000"/>
            <a:ext cx="5845175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B7C69-C675-4B05-8A42-80007399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838450"/>
            <a:ext cx="5845175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CE171-D1A4-42B8-BA44-5EF2CB9E6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4525" y="1905000"/>
            <a:ext cx="58753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08870-22F9-41A4-85D6-5FFDBD4C9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4525" y="2838450"/>
            <a:ext cx="587533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22D5C-8BEC-417F-B871-F6E5F5BA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D2CD6-DB4B-4604-A598-9195F9B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31CB16-F80F-4758-8A79-094BEE75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2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5077-153D-467D-B92A-8F15B667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B24D8-1413-49F0-A100-6A99D428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C983-902D-459A-B2DE-55E37263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D724E-5E05-4420-BBE6-2972D2BB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C0564-F533-4803-829E-68E0FC9C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61E79-8396-4525-B4B3-D481D5A3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19481-FDE8-418D-99EE-CBE1DD7E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96E5-0A56-469F-9097-238E43FA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17525"/>
            <a:ext cx="4456113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0C0F-3823-44BF-9A05-DC14F29B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0" y="1119188"/>
            <a:ext cx="6996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7B30F-A33E-49FA-BE01-98B6262AB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2332038"/>
            <a:ext cx="4456113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7923F-675C-4B37-9F14-8176151E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FB9A8-4845-48A2-AF94-F723205B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98363-3867-43C2-9BB2-5287BAC8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9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108E-7ADE-4BDF-A601-5D778CF4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17525"/>
            <a:ext cx="4456113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388D1-3701-4D96-9C50-45C3F4931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3750" y="1119188"/>
            <a:ext cx="6996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682DF-0034-4837-9EA9-D39265DB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2332038"/>
            <a:ext cx="4456113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1A25E-2825-4B1C-A642-4FB2066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72AB-9BAB-4353-ACDE-8BBE338A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6E69A-3505-4AF0-B21D-364B77E5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6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1177-501F-4690-A130-D6B96698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ED9A9-66A4-435E-A578-49E00A80B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61317-C2FD-4E32-8272-D9F1905C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63F3-B401-46C8-8D3A-90241299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5391-B40D-468F-ABBD-EFD8DD7D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8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14E41-CC79-4042-BFE2-F9457F961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8538" y="414338"/>
            <a:ext cx="2979737" cy="6586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CCBC4-EC45-483E-82FC-5556EC486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9325" y="414338"/>
            <a:ext cx="8786813" cy="6586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0BED-3C14-47BB-AC9E-B5395447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C027-C197-4DC9-B83B-159FDDCD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063E-03FA-4625-A320-2484C06C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504825" y="687388"/>
            <a:ext cx="12807950" cy="1427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86" y="826946"/>
            <a:ext cx="12500231" cy="1120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686" y="2525071"/>
            <a:ext cx="6145375" cy="4117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539" y="2525071"/>
            <a:ext cx="6145378" cy="4117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3C67-A84C-4F6E-AD08-70F24E66A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04825" y="687388"/>
            <a:ext cx="12807950" cy="1427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8686" y="826946"/>
            <a:ext cx="12500231" cy="1120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515" y="2551012"/>
            <a:ext cx="5765352" cy="607472"/>
          </a:xfrm>
        </p:spPr>
        <p:txBody>
          <a:bodyPr anchor="b">
            <a:noAutofit/>
          </a:bodyPr>
          <a:lstStyle>
            <a:lvl1pPr marL="0" indent="0">
              <a:buNone/>
              <a:defRPr sz="2493" b="0">
                <a:solidFill>
                  <a:schemeClr val="accent2"/>
                </a:solidFill>
              </a:defRPr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687" y="3316193"/>
            <a:ext cx="6112180" cy="332633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93567" y="2551012"/>
            <a:ext cx="5765349" cy="627156"/>
          </a:xfrm>
        </p:spPr>
        <p:txBody>
          <a:bodyPr anchor="b">
            <a:noAutofit/>
          </a:bodyPr>
          <a:lstStyle>
            <a:lvl1pPr marL="0" indent="0">
              <a:buNone/>
              <a:defRPr sz="2493" b="0">
                <a:solidFill>
                  <a:schemeClr val="accent2"/>
                </a:solidFill>
              </a:defRPr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6737" y="3316193"/>
            <a:ext cx="6112180" cy="332633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477F-7973-4E5C-BC92-FC7EBFB8B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500063" y="687388"/>
            <a:ext cx="12806362" cy="1427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7372350"/>
            <a:ext cx="13817600" cy="400050"/>
            <a:chOff x="0" y="7372350"/>
            <a:chExt cx="13817600" cy="400052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1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57" y="7372352"/>
              <a:ext cx="178855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2680" y="826946"/>
            <a:ext cx="12500231" cy="1120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0000"/>
                </a:solidFill>
                <a:cs typeface="B Titr" panose="00000700000000000000" pitchFamily="2" charset="-78"/>
              </a:defRPr>
            </a:lvl1pPr>
          </a:lstStyle>
          <a:p>
            <a:pPr>
              <a:defRPr/>
            </a:pPr>
            <a:fld id="{7F0A0388-859A-4D94-BFFE-C119E0B27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15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84DC-3043-414D-8013-47A61DF0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508000" y="5827713"/>
            <a:ext cx="12804775" cy="1444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85" y="5963936"/>
            <a:ext cx="5564038" cy="781449"/>
          </a:xfrm>
        </p:spPr>
        <p:txBody>
          <a:bodyPr anchor="ctr"/>
          <a:lstStyle>
            <a:lvl1pPr algn="l">
              <a:defRPr sz="2267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5" y="681360"/>
            <a:ext cx="12798552" cy="4765440"/>
          </a:xfrm>
        </p:spPr>
        <p:txBody>
          <a:bodyPr/>
          <a:lstStyle>
            <a:lvl1pPr>
              <a:defRPr sz="2267">
                <a:solidFill>
                  <a:schemeClr val="tx2"/>
                </a:solidFill>
              </a:defRPr>
            </a:lvl1pPr>
            <a:lvl2pPr>
              <a:defRPr sz="2040">
                <a:solidFill>
                  <a:schemeClr val="tx2"/>
                </a:solidFill>
              </a:defRPr>
            </a:lvl2pPr>
            <a:lvl3pPr>
              <a:defRPr sz="1813">
                <a:solidFill>
                  <a:schemeClr val="tx2"/>
                </a:solidFill>
              </a:defRPr>
            </a:lvl3pPr>
            <a:lvl4pPr>
              <a:defRPr sz="1587">
                <a:solidFill>
                  <a:schemeClr val="tx2"/>
                </a:solidFill>
              </a:defRPr>
            </a:lvl4pPr>
            <a:lvl5pPr>
              <a:defRPr sz="1587">
                <a:solidFill>
                  <a:schemeClr val="tx2"/>
                </a:solidFill>
              </a:defRPr>
            </a:lvl5pPr>
            <a:lvl6pPr>
              <a:defRPr sz="1587">
                <a:solidFill>
                  <a:schemeClr val="tx2"/>
                </a:solidFill>
              </a:defRPr>
            </a:lvl6pPr>
            <a:lvl7pPr>
              <a:defRPr sz="1587">
                <a:solidFill>
                  <a:schemeClr val="tx2"/>
                </a:solidFill>
              </a:defRPr>
            </a:lvl7pPr>
            <a:lvl8pPr>
              <a:defRPr sz="1587">
                <a:solidFill>
                  <a:schemeClr val="tx2"/>
                </a:solidFill>
              </a:defRPr>
            </a:lvl8pPr>
            <a:lvl9pPr>
              <a:defRPr sz="1587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267" y="5963936"/>
            <a:ext cx="6652652" cy="781450"/>
          </a:xfrm>
        </p:spPr>
        <p:txBody>
          <a:bodyPr/>
          <a:lstStyle>
            <a:lvl1pPr marL="0" indent="0" algn="r">
              <a:buNone/>
              <a:defRPr sz="1247">
                <a:solidFill>
                  <a:schemeClr val="bg1"/>
                </a:solidFill>
              </a:defRPr>
            </a:lvl1pPr>
            <a:lvl2pPr marL="518145" indent="0">
              <a:buNone/>
              <a:defRPr sz="1247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3D86A"/>
                </a:solidFill>
              </a:defRPr>
            </a:lvl1pPr>
          </a:lstStyle>
          <a:p>
            <a:pPr>
              <a:defRPr/>
            </a:pPr>
            <a:fld id="{BFBE0F0D-70D6-4792-98E4-970FC369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686" y="5319174"/>
            <a:ext cx="12500231" cy="642303"/>
          </a:xfrm>
        </p:spPr>
        <p:txBody>
          <a:bodyPr/>
          <a:lstStyle>
            <a:lvl1pPr algn="l">
              <a:defRPr sz="272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526" y="679688"/>
            <a:ext cx="12796307" cy="40315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13"/>
            </a:lvl1pPr>
            <a:lvl2pPr marL="518145" indent="0">
              <a:buNone/>
              <a:defRPr sz="1813"/>
            </a:lvl2pPr>
            <a:lvl3pPr marL="1036290" indent="0">
              <a:buNone/>
              <a:defRPr sz="1813"/>
            </a:lvl3pPr>
            <a:lvl4pPr marL="1554434" indent="0">
              <a:buNone/>
              <a:defRPr sz="1813"/>
            </a:lvl4pPr>
            <a:lvl5pPr marL="2072579" indent="0">
              <a:buNone/>
              <a:defRPr sz="1813"/>
            </a:lvl5pPr>
            <a:lvl6pPr marL="2590724" indent="0">
              <a:buNone/>
              <a:defRPr sz="1813"/>
            </a:lvl6pPr>
            <a:lvl7pPr marL="3108869" indent="0">
              <a:buNone/>
              <a:defRPr sz="1813"/>
            </a:lvl7pPr>
            <a:lvl8pPr marL="3627013" indent="0">
              <a:buNone/>
              <a:defRPr sz="1813"/>
            </a:lvl8pPr>
            <a:lvl9pPr marL="4145158" indent="0">
              <a:buNone/>
              <a:defRPr sz="1813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685" y="5961478"/>
            <a:ext cx="12500233" cy="678494"/>
          </a:xfrm>
        </p:spPr>
        <p:txBody>
          <a:bodyPr/>
          <a:lstStyle>
            <a:lvl1pPr marL="0" indent="0">
              <a:buNone/>
              <a:defRPr sz="1360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70B7-0975-4270-B54B-37D2E810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798513"/>
            <a:ext cx="12499975" cy="1349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8813" y="2647950"/>
            <a:ext cx="124999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20125" y="6750050"/>
            <a:ext cx="3224213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2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745288"/>
            <a:ext cx="783907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20" cap="all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66575" y="6750050"/>
            <a:ext cx="1192213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BFA96D1-7CB8-4478-9FE6-5B1D8AAB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53" r:id="rId7"/>
    <p:sldLayoutId id="2147484261" r:id="rId8"/>
    <p:sldLayoutId id="2147484254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</p:sldLayoutIdLst>
  <p:transition>
    <p:fade/>
  </p:transition>
  <p:hf hdr="0" ftr="0" dt="0"/>
  <p:txStyles>
    <p:titleStyle>
      <a:lvl1pPr algn="l" defTabSz="517525" rtl="1" eaLnBrk="0" fontAlgn="base" hangingPunct="0">
        <a:spcBef>
          <a:spcPct val="0"/>
        </a:spcBef>
        <a:spcAft>
          <a:spcPct val="0"/>
        </a:spcAft>
        <a:defRPr sz="31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517525" rtl="1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Gill Sans MT" panose="020B0502020104020203" pitchFamily="34" charset="0"/>
        </a:defRPr>
      </a:lvl2pPr>
      <a:lvl3pPr algn="l" defTabSz="517525" rtl="1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Gill Sans MT" panose="020B0502020104020203" pitchFamily="34" charset="0"/>
        </a:defRPr>
      </a:lvl3pPr>
      <a:lvl4pPr algn="l" defTabSz="517525" rtl="1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Gill Sans MT" panose="020B0502020104020203" pitchFamily="34" charset="0"/>
        </a:defRPr>
      </a:lvl4pPr>
      <a:lvl5pPr algn="l" defTabSz="517525" rtl="1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Gill Sans MT" panose="020B0502020104020203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6075" indent="-346075" algn="r" defTabSz="517525" rtl="1" eaLnBrk="0" fontAlgn="base" hangingPunct="0">
        <a:spcBef>
          <a:spcPct val="20000"/>
        </a:spcBef>
        <a:spcAft>
          <a:spcPts val="675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46075" algn="r" defTabSz="517525" rtl="1" eaLnBrk="0" fontAlgn="base" hangingPunct="0">
        <a:spcBef>
          <a:spcPct val="20000"/>
        </a:spcBef>
        <a:spcAft>
          <a:spcPts val="675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019175" indent="-304800" algn="r" defTabSz="517525" rtl="1" eaLnBrk="0" fontAlgn="base" hangingPunct="0">
        <a:spcBef>
          <a:spcPct val="20000"/>
        </a:spcBef>
        <a:spcAft>
          <a:spcPts val="675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406525" indent="-265113" algn="r" defTabSz="517525" rtl="1" eaLnBrk="0" fontAlgn="base" hangingPunct="0">
        <a:spcBef>
          <a:spcPct val="20000"/>
        </a:spcBef>
        <a:spcAft>
          <a:spcPts val="675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814513" indent="-265113" algn="r" defTabSz="517525" rtl="1" eaLnBrk="0" fontAlgn="base" hangingPunct="0">
        <a:spcBef>
          <a:spcPct val="20000"/>
        </a:spcBef>
        <a:spcAft>
          <a:spcPts val="675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153270" indent="-259072" algn="r" defTabSz="518145" rtl="1" eaLnBrk="1" latinLnBrk="0" hangingPunct="1">
        <a:spcBef>
          <a:spcPct val="20000"/>
        </a:spcBef>
        <a:spcAft>
          <a:spcPts val="6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60" kern="1200">
          <a:solidFill>
            <a:schemeClr val="tx2"/>
          </a:solidFill>
          <a:latin typeface="+mn-lt"/>
          <a:ea typeface="+mn-ea"/>
          <a:cs typeface="+mn-cs"/>
        </a:defRPr>
      </a:lvl6pPr>
      <a:lvl7pPr marL="2493260" indent="-259072" algn="r" defTabSz="518145" rtl="1" eaLnBrk="1" latinLnBrk="0" hangingPunct="1">
        <a:spcBef>
          <a:spcPct val="20000"/>
        </a:spcBef>
        <a:spcAft>
          <a:spcPts val="6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60" kern="1200">
          <a:solidFill>
            <a:schemeClr val="tx2"/>
          </a:solidFill>
          <a:latin typeface="+mn-lt"/>
          <a:ea typeface="+mn-ea"/>
          <a:cs typeface="+mn-cs"/>
        </a:defRPr>
      </a:lvl7pPr>
      <a:lvl8pPr marL="2833250" indent="-259072" algn="r" defTabSz="518145" rtl="1" eaLnBrk="1" latinLnBrk="0" hangingPunct="1">
        <a:spcBef>
          <a:spcPct val="20000"/>
        </a:spcBef>
        <a:spcAft>
          <a:spcPts val="6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60" kern="1200">
          <a:solidFill>
            <a:schemeClr val="tx2"/>
          </a:solidFill>
          <a:latin typeface="+mn-lt"/>
          <a:ea typeface="+mn-ea"/>
          <a:cs typeface="+mn-cs"/>
        </a:defRPr>
      </a:lvl8pPr>
      <a:lvl9pPr marL="3173240" indent="-259072" algn="r" defTabSz="518145" rtl="1" eaLnBrk="1" latinLnBrk="0" hangingPunct="1">
        <a:spcBef>
          <a:spcPct val="20000"/>
        </a:spcBef>
        <a:spcAft>
          <a:spcPts val="6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6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r" defTabSz="518145" rtl="1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B6D8F-641A-43A2-91C1-F912BA8F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14338"/>
            <a:ext cx="1191895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2F899-865A-4E72-9A50-CF3CB206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2068513"/>
            <a:ext cx="1191895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6F9D4-40AD-475B-B194-D4EF09566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325" y="7204075"/>
            <a:ext cx="3109913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1EB6-6D2D-4A32-A075-99C5F5050CF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EBB-0E40-43F3-A7F9-597B28DAD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6763" y="7204075"/>
            <a:ext cx="466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6DBB-085B-414A-B2BA-7A172DA2E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363" y="7204075"/>
            <a:ext cx="3109912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1901-C977-4BD6-8D4B-597A5972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328815" y="4330127"/>
            <a:ext cx="8535283" cy="11169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a-IR" sz="2800" b="1" dirty="0">
                <a:ln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دانشگاه صنعتی نوشیروانی بابل</a:t>
            </a:r>
          </a:p>
          <a:p>
            <a:pPr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a-IR" sz="2800" b="1" dirty="0">
                <a:ln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12 الی 14 اردیبهشت ماه 1402</a:t>
            </a:r>
            <a:endParaRPr lang="en-US" sz="2800" b="1" dirty="0">
              <a:ln/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3072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39688"/>
            <a:ext cx="4392613" cy="76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" y="210783"/>
            <a:ext cx="2566138" cy="2338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8EC1B0B-28DC-4456-822C-C5A2917151FB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476676" y="1177880"/>
                <a:ext cx="8356991" cy="2743636"/>
              </a:xfrm>
            </p:spPr>
            <p:txBody>
              <a:bodyPr/>
              <a:lstStyle/>
              <a:p>
                <a:pPr algn="ctr"/>
                <a:endParaRPr lang="en-US" sz="2800" dirty="0">
                  <a:solidFill>
                    <a:srgbClr val="FF0000"/>
                  </a:solidFill>
                  <a:latin typeface="IranNastaliq" panose="02020505000000020003" pitchFamily="18" charset="0"/>
                  <a:cs typeface="IranNastaliq" panose="02020505000000020003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fa-IR" sz="5400" dirty="0">
                    <a:solidFill>
                      <a:srgbClr val="C00000"/>
                    </a:solidFill>
                    <a:latin typeface="IranNastaliq" panose="02020505000000020003" pitchFamily="18" charset="0"/>
                    <a:cs typeface="IranNastaliq" panose="02020505000000020003" pitchFamily="18" charset="0"/>
                  </a:rPr>
                  <a:t>هشتمین کنفرانس سالانه انرژی پاک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a-IR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Annual Clean Energy Conference (ACEC2023)</a:t>
                </a:r>
                <a:endParaRPr lang="fa-IR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8EC1B0B-28DC-4456-822C-C5A291715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476676" y="1177880"/>
                <a:ext cx="8356991" cy="2743636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E3630F4-E8BE-7929-DA1C-D1EF75F03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8355" y="5935999"/>
            <a:ext cx="2262156" cy="1615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62B0E-93FC-44AD-062E-DF2534866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525" y="5935999"/>
            <a:ext cx="1301790" cy="1625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1E43F-9EDA-7710-C807-940E6D586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34" y="5830889"/>
            <a:ext cx="1438795" cy="1676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96AF5-C9B3-8A93-C4BC-6C99ABAA9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9098" y="5879641"/>
            <a:ext cx="1386488" cy="1676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3C4FB-67C0-676C-68CC-E258DDD7C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827" y="5806242"/>
            <a:ext cx="1576854" cy="17501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1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1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4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3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7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4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1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7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6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3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423988" y="3150870"/>
            <a:ext cx="10969625" cy="41259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fa-IR" sz="3300" b="1" dirty="0">
                <a:solidFill>
                  <a:srgbClr val="C00000"/>
                </a:solidFill>
                <a:cs typeface="B Titr" panose="00000700000000000000" pitchFamily="2" charset="-78"/>
              </a:rPr>
              <a:t>عنوان مقاله (</a:t>
            </a:r>
            <a:r>
              <a:rPr lang="fa-IR" sz="3300" b="1" dirty="0" err="1">
                <a:solidFill>
                  <a:srgbClr val="C00000"/>
                </a:solidFill>
                <a:cs typeface="B Titr" panose="00000700000000000000" pitchFamily="2" charset="-78"/>
              </a:rPr>
              <a:t>فونت</a:t>
            </a:r>
            <a:r>
              <a:rPr lang="fa-IR" sz="3300" b="1" dirty="0">
                <a:solidFill>
                  <a:srgbClr val="C00000"/>
                </a:solidFill>
                <a:cs typeface="B Titr" panose="00000700000000000000" pitchFamily="2" charset="-78"/>
              </a:rPr>
              <a:t> 32 </a:t>
            </a:r>
            <a:r>
              <a:rPr lang="en-US" sz="3300" b="1" dirty="0">
                <a:solidFill>
                  <a:srgbClr val="C00000"/>
                </a:solidFill>
                <a:cs typeface="B Titr" panose="00000700000000000000" pitchFamily="2" charset="-78"/>
              </a:rPr>
              <a:t>B </a:t>
            </a:r>
            <a:r>
              <a:rPr lang="en-US" sz="3300" b="1" dirty="0" err="1">
                <a:solidFill>
                  <a:srgbClr val="C00000"/>
                </a:solidFill>
                <a:cs typeface="B Titr" panose="00000700000000000000" pitchFamily="2" charset="-78"/>
              </a:rPr>
              <a:t>Titr</a:t>
            </a:r>
            <a:r>
              <a:rPr lang="fa-IR" sz="3300" b="1" dirty="0">
                <a:solidFill>
                  <a:srgbClr val="C00000"/>
                </a:solidFill>
                <a:cs typeface="B Titr" panose="00000700000000000000" pitchFamily="2" charset="-78"/>
              </a:rPr>
              <a:t>)</a:t>
            </a:r>
            <a:br>
              <a:rPr lang="fa-IR" sz="3100" dirty="0">
                <a:cs typeface="B Titr" panose="00000700000000000000" pitchFamily="2" charset="-78"/>
              </a:rPr>
            </a:br>
            <a:endParaRPr lang="en-US" sz="3100" dirty="0">
              <a:cs typeface="B Titr" panose="00000700000000000000" pitchFamily="2" charset="-78"/>
            </a:endParaRPr>
          </a:p>
          <a:p>
            <a:pPr algn="ctr" rtl="1">
              <a:defRPr/>
            </a:pPr>
            <a:r>
              <a:rPr lang="fa-IR" sz="2900" dirty="0">
                <a:solidFill>
                  <a:srgbClr val="0000CC"/>
                </a:solidFill>
                <a:cs typeface="B Nazanin" panose="00000400000000000000" pitchFamily="2" charset="-78"/>
              </a:rPr>
              <a:t>نام و نام خانوادگی نویسندگان...(</a:t>
            </a:r>
            <a:r>
              <a:rPr lang="fa-IR" sz="2900" dirty="0" err="1">
                <a:solidFill>
                  <a:srgbClr val="0000CC"/>
                </a:solidFill>
                <a:cs typeface="B Nazanin" panose="00000400000000000000" pitchFamily="2" charset="-78"/>
              </a:rPr>
              <a:t>فونت</a:t>
            </a:r>
            <a:r>
              <a:rPr lang="fa-IR" sz="2900" dirty="0">
                <a:solidFill>
                  <a:srgbClr val="0000CC"/>
                </a:solidFill>
                <a:cs typeface="B Nazanin" panose="00000400000000000000" pitchFamily="2" charset="-78"/>
              </a:rPr>
              <a:t> 28</a:t>
            </a:r>
            <a:r>
              <a:rPr lang="en-US" sz="2900" dirty="0">
                <a:solidFill>
                  <a:srgbClr val="0000CC"/>
                </a:solidFill>
                <a:cs typeface="B Nazanin" panose="00000400000000000000" pitchFamily="2" charset="-78"/>
              </a:rPr>
              <a:t>B </a:t>
            </a:r>
            <a:r>
              <a:rPr lang="en-US" sz="2900" dirty="0" err="1">
                <a:solidFill>
                  <a:srgbClr val="0000CC"/>
                </a:solidFill>
                <a:cs typeface="B Nazanin" panose="00000400000000000000" pitchFamily="2" charset="-78"/>
              </a:rPr>
              <a:t>Nazanin</a:t>
            </a:r>
            <a:r>
              <a:rPr lang="en-US" sz="2900" dirty="0">
                <a:solidFill>
                  <a:srgbClr val="0000CC"/>
                </a:solidFill>
                <a:cs typeface="B Nazanin" panose="00000400000000000000" pitchFamily="2" charset="-78"/>
              </a:rPr>
              <a:t> </a:t>
            </a:r>
            <a:r>
              <a:rPr lang="fa-IR" sz="2900" dirty="0">
                <a:solidFill>
                  <a:srgbClr val="0000CC"/>
                </a:solidFill>
                <a:cs typeface="B Nazanin" panose="00000400000000000000" pitchFamily="2" charset="-78"/>
              </a:rPr>
              <a:t>)</a:t>
            </a:r>
            <a:br>
              <a:rPr lang="fa-IR" sz="2900" dirty="0">
                <a:solidFill>
                  <a:srgbClr val="0000CC"/>
                </a:solidFill>
                <a:cs typeface="B Nazanin" panose="00000400000000000000" pitchFamily="2" charset="-78"/>
              </a:rPr>
            </a:br>
            <a:br>
              <a:rPr lang="fa-IR" sz="2100" dirty="0">
                <a:cs typeface="B Nazanin" panose="00000400000000000000" pitchFamily="2" charset="-78"/>
              </a:rPr>
            </a:br>
            <a:br>
              <a:rPr lang="fa-IR" sz="2100" dirty="0">
                <a:cs typeface="B Nazanin" panose="00000400000000000000" pitchFamily="2" charset="-78"/>
              </a:rPr>
            </a:br>
            <a:r>
              <a:rPr lang="fa-IR" sz="2900" dirty="0">
                <a:cs typeface="B Nazanin" panose="00000400000000000000" pitchFamily="2" charset="-78"/>
              </a:rPr>
              <a:t>ارائه دهنده</a:t>
            </a:r>
            <a:br>
              <a:rPr lang="fa-IR" sz="29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نام و نام خانوادگی نویسنده ارائه دهنده (</a:t>
            </a:r>
            <a:r>
              <a:rPr lang="fa-IR" sz="2400" dirty="0" err="1">
                <a:cs typeface="B Nazanin" panose="00000400000000000000" pitchFamily="2" charset="-78"/>
              </a:rPr>
              <a:t>فونت</a:t>
            </a:r>
            <a:r>
              <a:rPr lang="fa-IR" sz="2400" dirty="0">
                <a:cs typeface="B Nazanin" panose="00000400000000000000" pitchFamily="2" charset="-78"/>
              </a:rPr>
              <a:t> 23 </a:t>
            </a:r>
            <a:r>
              <a:rPr lang="en-US" sz="2400" dirty="0">
                <a:cs typeface="B Nazanin" panose="00000400000000000000" pitchFamily="2" charset="-78"/>
              </a:rPr>
              <a:t>B </a:t>
            </a:r>
            <a:r>
              <a:rPr lang="en-US" sz="2400" dirty="0" err="1">
                <a:cs typeface="B Nazanin" panose="00000400000000000000" pitchFamily="2" charset="-78"/>
              </a:rPr>
              <a:t>Nazanin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</a:p>
          <a:p>
            <a:pPr algn="ctr" rtl="1">
              <a:defRPr/>
            </a:pPr>
            <a:endParaRPr lang="fa-IR" sz="40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39EA4D33-B492-4F37-ABB8-D45D43717D7F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849085" y="495617"/>
                <a:ext cx="11789456" cy="3883179"/>
              </a:xfrm>
            </p:spPr>
            <p:txBody>
              <a:bodyPr/>
              <a:lstStyle/>
              <a:p>
                <a:pPr marL="0" marR="0" lvl="0" indent="0" algn="ctr" defTabSz="517525" rtl="1" eaLnBrk="0" fontAlgn="base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3A537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fa-I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IranNastaliq" panose="02020505000000020003" pitchFamily="18" charset="0"/>
                    <a:ea typeface="+mn-ea"/>
                    <a:cs typeface="IranNastaliq" panose="02020505000000020003" pitchFamily="18" charset="0"/>
                  </a:rPr>
                  <a:t>هشتمین کنفرانس سالانه انرژی پاک</a:t>
                </a:r>
              </a:p>
              <a:p>
                <a:pPr marL="0" marR="0" lvl="0" indent="0" algn="ctr" defTabSz="517525" rtl="1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3A537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fa-IR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3A53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3A53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𝟖</m:t>
                        </m:r>
                      </m:e>
                      <m:sup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3A53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𝒕𝒉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A537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Annual Clean Energy Conference (ACEC2023)</a:t>
                </a:r>
              </a:p>
              <a:p>
                <a:pPr marL="0" marR="0" lvl="0" indent="0" algn="ctr" defTabSz="517525" rtl="1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3A537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defRPr/>
                </a:pPr>
                <a:r>
                  <a:rPr lang="fa-IR" b="1" dirty="0">
                    <a:ln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12 الی 14 اردیبهشت ماه 1402</a:t>
                </a:r>
                <a:r>
                  <a:rPr lang="en-US" b="1" dirty="0">
                    <a:ln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 </a:t>
                </a:r>
                <a:r>
                  <a:rPr kumimoji="0" lang="fa-IR" b="1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دانشگاه صنعتی نوشیروانی بابل</a:t>
                </a:r>
              </a:p>
              <a:p>
                <a:pPr marL="0" marR="0" lvl="0" indent="0" algn="ctr" defTabSz="457200" rtl="1" eaLnBrk="0" fontAlgn="base" latinLnBrk="0" hangingPunc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1" i="0" u="none" strike="noStrike" kern="1200" cap="none" spc="0" normalizeH="0" baseline="0" noProof="0" dirty="0">
                    <a:ln/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Zar" panose="00000400000000000000" pitchFamily="2" charset="-78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/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endParaRPr>
              </a:p>
              <a:p>
                <a:pPr marL="0" marR="0" lvl="0" indent="0" algn="ctr" defTabSz="517525" rtl="1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3A537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endPara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39EA4D33-B492-4F37-ABB8-D45D43717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849085" y="495617"/>
                <a:ext cx="11789456" cy="38831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C35E13-2B83-801B-D12C-6631E26D086F}"/>
              </a:ext>
            </a:extLst>
          </p:cNvPr>
          <p:cNvSpPr/>
          <p:nvPr/>
        </p:nvSpPr>
        <p:spPr>
          <a:xfrm>
            <a:off x="5761453" y="6791093"/>
            <a:ext cx="2316995" cy="6467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  <a:endParaRPr lang="fa-I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0CC9B-7B2D-590E-CC0E-1CA6D9541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63" y="324510"/>
            <a:ext cx="1691792" cy="1971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CE102D-EA71-CBBE-7D24-A75DDEBF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407" y="390622"/>
            <a:ext cx="2560267" cy="1828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338167-EC01-2B24-15B4-608CB6F87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23" y="6281342"/>
            <a:ext cx="1111071" cy="128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E461E-885A-F621-49F3-966EF20CF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3006" y="6281342"/>
            <a:ext cx="1111071" cy="12823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1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79425" y="1343297"/>
            <a:ext cx="12858750" cy="6202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517525" rtl="1" fontAlgn="base">
              <a:spcBef>
                <a:spcPct val="20000"/>
              </a:spcBef>
              <a:spcAft>
                <a:spcPts val="675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8145" indent="0" algn="r" defTabSz="517525" rtl="1" fontAlgn="base">
              <a:spcBef>
                <a:spcPct val="20000"/>
              </a:spcBef>
              <a:spcAft>
                <a:spcPts val="675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6290" indent="0" algn="r" defTabSz="517525" rtl="1" fontAlgn="base">
              <a:spcBef>
                <a:spcPct val="20000"/>
              </a:spcBef>
              <a:spcAft>
                <a:spcPts val="675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54434" indent="0" algn="r" defTabSz="517525" rtl="1" fontAlgn="base">
              <a:spcBef>
                <a:spcPct val="20000"/>
              </a:spcBef>
              <a:spcAft>
                <a:spcPts val="675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72579" indent="0" algn="r" defTabSz="517525" rtl="1" fontAlgn="base">
              <a:spcBef>
                <a:spcPct val="20000"/>
              </a:spcBef>
              <a:spcAft>
                <a:spcPts val="675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90724" indent="0" algn="r" defTabSz="518145" rtl="1" eaLnBrk="1" latinLnBrk="0" hangingPunct="1">
              <a:spcBef>
                <a:spcPct val="20000"/>
              </a:spcBef>
              <a:spcAft>
                <a:spcPts val="68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08869" indent="0" algn="r" defTabSz="518145" rtl="1" eaLnBrk="1" latinLnBrk="0" hangingPunct="1">
              <a:spcBef>
                <a:spcPct val="20000"/>
              </a:spcBef>
              <a:spcAft>
                <a:spcPts val="68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27013" indent="0" algn="r" defTabSz="518145" rtl="1" eaLnBrk="1" latinLnBrk="0" hangingPunct="1">
              <a:spcBef>
                <a:spcPct val="20000"/>
              </a:spcBef>
              <a:spcAft>
                <a:spcPts val="68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45158" indent="0" algn="r" defTabSz="518145" rtl="1" eaLnBrk="1" latinLnBrk="0" hangingPunct="1">
              <a:spcBef>
                <a:spcPct val="20000"/>
              </a:spcBef>
              <a:spcAft>
                <a:spcPts val="68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1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فايل با استفاده از نرم‌افزار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PowerPoint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تهيه شود.</a:t>
            </a:r>
          </a:p>
          <a:p>
            <a:pPr marL="457200" indent="-457200" algn="just" eaLnBrk="1" hangingPunct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حتما از </a:t>
            </a:r>
            <a:r>
              <a:rPr lang="fa-I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فونت‌های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فارسی مانند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Nazanin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Zar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استفاده شود. همچنین برای کلمات لاتین نیز از </a:t>
            </a:r>
            <a:r>
              <a:rPr lang="fa-I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فونت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‌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Times New Roman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استفاده گردد.</a:t>
            </a:r>
          </a:p>
          <a:p>
            <a:pPr marL="457200" indent="-457200" algn="just" eaLnBrk="1" hangingPunct="1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تعداد </a:t>
            </a:r>
            <a:r>
              <a:rPr lang="fa-I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اسلایدها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در مقالات با </a:t>
            </a:r>
            <a:r>
              <a:rPr lang="fa-IR" sz="2800" dirty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پذیرش سخنرانی 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باید حداقل 15 و حداکثر 20 اسلاید باشد.</a:t>
            </a:r>
          </a:p>
          <a:p>
            <a:pPr marL="457200" indent="-457200" algn="just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کلیه مقاله‌های پذیرفته شده با قید 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پذیرش سخنرانی و پذیرش پوستر</a:t>
            </a:r>
            <a:r>
              <a:rPr lang="ar-SA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نیاز به تهیه پاورپوینت</a:t>
            </a:r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دارند.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0CE00-C0E7-168A-C8E5-FD0C9495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367" y="7160425"/>
            <a:ext cx="487257" cy="562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AE3A4-F46A-AA2E-6E3A-4F0CCBE4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750" y="7160425"/>
            <a:ext cx="487258" cy="5623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1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2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3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2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5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613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عنوان مقاله</a:t>
            </a:r>
            <a:r>
              <a:rPr lang="en-US" b="1" dirty="0">
                <a:solidFill>
                  <a:srgbClr val="1E4D2B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(</a:t>
            </a:r>
            <a:r>
              <a:rPr lang="fa-IR" b="1" dirty="0" err="1">
                <a:solidFill>
                  <a:srgbClr val="1E4D2B"/>
                </a:solidFill>
                <a:cs typeface="B Nazanin" panose="00000400000000000000" pitchFamily="2" charset="-78"/>
              </a:rPr>
              <a:t>فونت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 18 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B </a:t>
            </a:r>
            <a:r>
              <a:rPr lang="en-US" b="1" dirty="0" err="1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Nazanin</a:t>
            </a:r>
            <a:r>
              <a:rPr lang="en-US" b="1" dirty="0">
                <a:solidFill>
                  <a:srgbClr val="1E4D2B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 Bold</a:t>
            </a:r>
            <a:r>
              <a:rPr lang="fa-IR" b="1" dirty="0">
                <a:solidFill>
                  <a:srgbClr val="1E4D2B"/>
                </a:solidFill>
                <a:cs typeface="B Nazanin" panose="00000400000000000000" pitchFamily="2" charset="-78"/>
              </a:rPr>
              <a:t>)</a:t>
            </a:r>
            <a:endParaRPr lang="en-US" b="1" dirty="0">
              <a:solidFill>
                <a:srgbClr val="1E4D2B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6133"/>
            <a:ext cx="197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600" dirty="0">
                <a:solidFill>
                  <a:srgbClr val="1E4D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ACEC2023-XXXXX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5465"/>
            <a:ext cx="13817600" cy="0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724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noFill/>
        </a:ln>
        <a:effectLst>
          <a:glow rad="63500">
            <a:schemeClr val="accent5">
              <a:satMod val="175000"/>
              <a:alpha val="40000"/>
            </a:schemeClr>
          </a:glow>
        </a:effectLst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12668</TotalTime>
  <Words>340</Words>
  <Application>Microsoft Office PowerPoint</Application>
  <PresentationFormat>Custom</PresentationFormat>
  <Paragraphs>57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Cambria Math</vt:lpstr>
      <vt:lpstr>Arial</vt:lpstr>
      <vt:lpstr>Calibri Light</vt:lpstr>
      <vt:lpstr>Times New Roman</vt:lpstr>
      <vt:lpstr>IranNastaliq</vt:lpstr>
      <vt:lpstr>Wingdings 2</vt:lpstr>
      <vt:lpstr>Cambria</vt:lpstr>
      <vt:lpstr>Gill Sans MT</vt:lpstr>
      <vt:lpstr>Dividend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ZAHRA Firzjhi</cp:lastModifiedBy>
  <cp:revision>1263</cp:revision>
  <dcterms:created xsi:type="dcterms:W3CDTF">2015-06-30T23:05:53Z</dcterms:created>
  <dcterms:modified xsi:type="dcterms:W3CDTF">2023-04-27T14:35:49Z</dcterms:modified>
</cp:coreProperties>
</file>